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308" r:id="rId2"/>
    <p:sldId id="309" r:id="rId3"/>
    <p:sldId id="323" r:id="rId4"/>
    <p:sldId id="327" r:id="rId5"/>
    <p:sldId id="322" r:id="rId6"/>
    <p:sldId id="326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C70"/>
    <a:srgbClr val="004074"/>
    <a:srgbClr val="60765C"/>
    <a:srgbClr val="FF7F00"/>
    <a:srgbClr val="002D70"/>
    <a:srgbClr val="262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77E897-2C82-D04E-9979-3DB125392F12}" v="8" dt="2023-05-11T09:26:11.9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703"/>
  </p:normalViewPr>
  <p:slideViewPr>
    <p:cSldViewPr snapToGrid="0">
      <p:cViewPr varScale="1">
        <p:scale>
          <a:sx n="128" d="100"/>
          <a:sy n="128" d="100"/>
        </p:scale>
        <p:origin x="17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C2D8C-8D4A-48F5-9E1D-C4BE9417F52F}" type="datetimeFigureOut">
              <a:rPr lang="en-GB" smtClean="0"/>
              <a:t>11/05/2023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060C3B-91A2-4D11-8731-09CD3DE7EC2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205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82801E-DF20-7E47-996F-ACEDC7314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5656B3D-87B7-4044-B4E9-BEF4F2695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D269AA-DD7A-DE44-B0C2-4BB849D12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11/05/2023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A0A817-512A-7047-B19E-FF64FEFE2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01F349-707A-7449-9B86-FC0B3566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91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C7E55E-CB8A-2F40-874B-1666909AA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DB076C-F870-E44E-88DB-D098624D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11/05/2023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C6D4ED-8C60-CA49-A77C-28697DCEC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7A3C97-6D0B-9949-B52F-7ABEB61E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BB7A159-97EA-4447-A9B9-A1AAB9ACB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284" y="248235"/>
            <a:ext cx="8274756" cy="661851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B279DD46-412B-4424-A790-00A2EDBEC80E}"/>
              </a:ext>
            </a:extLst>
          </p:cNvPr>
          <p:cNvSpPr txBox="1">
            <a:spLocks/>
          </p:cNvSpPr>
          <p:nvPr userDrawn="1"/>
        </p:nvSpPr>
        <p:spPr>
          <a:xfrm>
            <a:off x="10064125" y="-25578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/>
              <a:t>Önen, </a:t>
            </a:r>
            <a:r>
              <a:rPr lang="de-AT" sz="1400" kern="120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783095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6A3A3B-3370-8D4B-B8CA-42261867D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3435FF-B500-9C47-9D71-15BFD909B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09200D-4B11-BA4D-B233-61D2F9929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11/05/2023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6AE01D-6F3B-7740-AD5B-6D125245A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4878774-BFD0-334D-A60F-5CFE6B5B7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732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1D10E-7C32-1C4F-8737-0687919CC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244" y="426720"/>
            <a:ext cx="8274756" cy="661851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A80B13-B334-6B4E-89EE-E709EFDB9D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E00EB43-E823-4746-B1CF-DEEB810DA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07BBF0-BEC1-4F4F-BDDD-3ABF87A5F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11/05/2023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70BA8E4-C72B-7747-B17E-0716A00F9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0B3B358-4B7E-1F48-B227-B4076D79F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09C9A51-C6F6-7B18-78A1-9650688BE230}"/>
              </a:ext>
            </a:extLst>
          </p:cNvPr>
          <p:cNvSpPr txBox="1">
            <a:spLocks/>
          </p:cNvSpPr>
          <p:nvPr userDrawn="1"/>
        </p:nvSpPr>
        <p:spPr>
          <a:xfrm>
            <a:off x="10064125" y="-25578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/>
              <a:t>Önen, </a:t>
            </a:r>
            <a:r>
              <a:rPr lang="de-AT" sz="1400" kern="120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116135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6A1EE1A-EDB6-E54D-A766-7DDA2BA4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F4CC4D4-DDAC-DB44-A1D7-CB559A5E4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AAE453C-ED2A-8F49-8F98-D6D0B831F7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B31980D-F0A6-0C49-83F4-122E21D5F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A90183A-FC3C-7144-B897-6B62A07BA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11/05/2023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9506008-6DAA-A744-8DE8-7F88043EC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175B1F6-A8A5-A94C-B2B3-6E3D80FE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9867B77-7276-40E6-8EA2-EE942105578C}"/>
              </a:ext>
            </a:extLst>
          </p:cNvPr>
          <p:cNvSpPr txBox="1">
            <a:spLocks/>
          </p:cNvSpPr>
          <p:nvPr userDrawn="1"/>
        </p:nvSpPr>
        <p:spPr>
          <a:xfrm>
            <a:off x="3917244" y="426720"/>
            <a:ext cx="8274756" cy="661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/>
              <a:t>Mastertitelformat bearbeiten</a:t>
            </a:r>
            <a:endParaRPr lang="en-GB" sz="40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661657-F564-1F93-5103-3F0F11877F44}"/>
              </a:ext>
            </a:extLst>
          </p:cNvPr>
          <p:cNvSpPr txBox="1">
            <a:spLocks/>
          </p:cNvSpPr>
          <p:nvPr userDrawn="1"/>
        </p:nvSpPr>
        <p:spPr>
          <a:xfrm>
            <a:off x="10064125" y="-25578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/>
              <a:t>Önen, </a:t>
            </a:r>
            <a:r>
              <a:rPr lang="de-AT" sz="1400" kern="120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27203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tif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37A8336-B86B-744E-8BCA-26BE82B70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244" y="23636"/>
            <a:ext cx="8274756" cy="1148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06DC02-3E23-7A4E-8B65-BA8CF3902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3748A2-E8A3-4A4F-BC5F-0E60F457A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25/11/2021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9FBC7A-9020-CD4C-A6B9-02DF52AF4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Jakob </a:t>
            </a:r>
            <a:r>
              <a:rPr lang="en-GB" err="1"/>
              <a:t>Riccabona</a:t>
            </a:r>
            <a:r>
              <a:rPr lang="en-GB"/>
              <a:t> BSc.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910DA4-E8CF-8246-B8D1-88CBB84E1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pic>
        <p:nvPicPr>
          <p:cNvPr id="9" name="Picture 2" descr="University of Innsbruck - Wikipedia">
            <a:extLst>
              <a:ext uri="{FF2B5EF4-FFF2-40B4-BE49-F238E27FC236}">
                <a16:creationId xmlns:a16="http://schemas.microsoft.com/office/drawing/2014/main" id="{7719B442-EDEF-4E66-8B61-6A912B5052C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25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8" t="42211" r="-210" b="29360"/>
          <a:stretch/>
        </p:blipFill>
        <p:spPr bwMode="auto">
          <a:xfrm>
            <a:off x="0" y="17578"/>
            <a:ext cx="3253134" cy="93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universitaet-innsbruck-logo-cmyk-farbe - Olympiazentrum Tirol Innsbruck">
            <a:extLst>
              <a:ext uri="{FF2B5EF4-FFF2-40B4-BE49-F238E27FC236}">
                <a16:creationId xmlns:a16="http://schemas.microsoft.com/office/drawing/2014/main" id="{48B3FD44-9C42-ED49-93BD-1143BC2B628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35"/>
          <a:stretch/>
        </p:blipFill>
        <p:spPr bwMode="auto">
          <a:xfrm>
            <a:off x="169334" y="149466"/>
            <a:ext cx="2381956" cy="68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0184D26-3440-024A-B33A-1C85CBDB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044" b="7674"/>
          <a:stretch/>
        </p:blipFill>
        <p:spPr>
          <a:xfrm>
            <a:off x="0" y="839105"/>
            <a:ext cx="12212700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917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ndrija.djokic@student.uibk.ac.at" TargetMode="External"/><Relationship Id="rId2" Type="http://schemas.openxmlformats.org/officeDocument/2006/relationships/hyperlink" Target="mailto:lukas.prader@student.uibk.ac.a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5F36A7-FCBF-6515-F8A4-6009ACE30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D70"/>
                </a:solidFill>
              </a:rPr>
              <a:t>Physics </a:t>
            </a:r>
            <a:r>
              <a:rPr lang="de-AT" dirty="0">
                <a:solidFill>
                  <a:srgbClr val="002D70"/>
                </a:solidFill>
              </a:rPr>
              <a:t>Laboratory </a:t>
            </a:r>
            <a:r>
              <a:rPr lang="en-US" dirty="0">
                <a:solidFill>
                  <a:srgbClr val="002D70"/>
                </a:solidFill>
              </a:rPr>
              <a:t>2 – </a:t>
            </a:r>
            <a:br>
              <a:rPr lang="en-US" dirty="0">
                <a:solidFill>
                  <a:srgbClr val="002D70"/>
                </a:solidFill>
              </a:rPr>
            </a:br>
            <a:r>
              <a:rPr lang="en-US" dirty="0">
                <a:solidFill>
                  <a:srgbClr val="002D70"/>
                </a:solidFill>
              </a:rPr>
              <a:t>Experiment 6a: Heating pump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3D7779-CBA3-3EAF-21D5-4CEFE0AB7F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18967"/>
            <a:ext cx="9144000" cy="2387599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002C70"/>
                </a:solidFill>
              </a:rPr>
              <a:t>Lukas Prader</a:t>
            </a:r>
            <a:r>
              <a:rPr lang="de-DE" baseline="30000" dirty="0">
                <a:solidFill>
                  <a:srgbClr val="002C70"/>
                </a:solidFill>
              </a:rPr>
              <a:t>1</a:t>
            </a:r>
            <a:r>
              <a:rPr lang="de-DE" dirty="0">
                <a:solidFill>
                  <a:srgbClr val="002C70"/>
                </a:solidFill>
              </a:rPr>
              <a:t>,</a:t>
            </a:r>
            <a:r>
              <a:rPr lang="de-AT" dirty="0">
                <a:solidFill>
                  <a:srgbClr val="002C70"/>
                </a:solidFill>
              </a:rPr>
              <a:t>Andrija </a:t>
            </a:r>
            <a:r>
              <a:rPr lang="de-AT" dirty="0" err="1">
                <a:solidFill>
                  <a:srgbClr val="002C70"/>
                </a:solidFill>
              </a:rPr>
              <a:t>Đokić</a:t>
            </a:r>
            <a:r>
              <a:rPr lang="de-DE" baseline="30000" dirty="0">
                <a:solidFill>
                  <a:srgbClr val="002C70"/>
                </a:solidFill>
              </a:rPr>
              <a:t>2</a:t>
            </a:r>
            <a:r>
              <a:rPr lang="de-AT" dirty="0">
                <a:solidFill>
                  <a:srgbClr val="002C70"/>
                </a:solidFill>
              </a:rPr>
              <a:t>, </a:t>
            </a:r>
            <a:r>
              <a:rPr lang="de-DE" dirty="0">
                <a:solidFill>
                  <a:srgbClr val="002C70"/>
                </a:solidFill>
              </a:rPr>
              <a:t>Kemal Önen</a:t>
            </a:r>
            <a:r>
              <a:rPr lang="de-DE" baseline="30000" dirty="0">
                <a:solidFill>
                  <a:srgbClr val="002C70"/>
                </a:solidFill>
              </a:rPr>
              <a:t>3</a:t>
            </a:r>
          </a:p>
          <a:p>
            <a:r>
              <a:rPr lang="de-DE" dirty="0" err="1">
                <a:solidFill>
                  <a:srgbClr val="002C70"/>
                </a:solidFill>
              </a:rPr>
              <a:t>Advisor</a:t>
            </a:r>
            <a:r>
              <a:rPr lang="de-DE" dirty="0">
                <a:solidFill>
                  <a:srgbClr val="002C70"/>
                </a:solidFill>
              </a:rPr>
              <a:t>: Dr. </a:t>
            </a:r>
            <a:r>
              <a:rPr lang="de-AT" dirty="0">
                <a:solidFill>
                  <a:srgbClr val="002C70"/>
                </a:solidFill>
              </a:rPr>
              <a:t>Fabio Zappa</a:t>
            </a:r>
            <a:endParaRPr lang="de-DE" dirty="0">
              <a:solidFill>
                <a:srgbClr val="002C70"/>
              </a:solidFill>
            </a:endParaRPr>
          </a:p>
          <a:p>
            <a:r>
              <a:rPr lang="de-AT" dirty="0">
                <a:solidFill>
                  <a:srgbClr val="002C70"/>
                </a:solidFill>
              </a:rPr>
              <a:t>Date </a:t>
            </a:r>
            <a:r>
              <a:rPr lang="de-AT" dirty="0" err="1">
                <a:solidFill>
                  <a:srgbClr val="002C70"/>
                </a:solidFill>
              </a:rPr>
              <a:t>of</a:t>
            </a:r>
            <a:r>
              <a:rPr lang="de-AT" dirty="0">
                <a:solidFill>
                  <a:srgbClr val="002C70"/>
                </a:solidFill>
              </a:rPr>
              <a:t> experimental </a:t>
            </a:r>
            <a:r>
              <a:rPr lang="de-AT" dirty="0" err="1">
                <a:solidFill>
                  <a:srgbClr val="002C70"/>
                </a:solidFill>
              </a:rPr>
              <a:t>execution</a:t>
            </a:r>
            <a:r>
              <a:rPr lang="de-AT" dirty="0">
                <a:solidFill>
                  <a:srgbClr val="002C70"/>
                </a:solidFill>
              </a:rPr>
              <a:t>: 04.05.2023</a:t>
            </a:r>
          </a:p>
          <a:p>
            <a:r>
              <a:rPr lang="de-AT" dirty="0">
                <a:effectLst/>
              </a:rPr>
              <a:t>Date </a:t>
            </a:r>
            <a:r>
              <a:rPr lang="de-AT" dirty="0" err="1">
                <a:effectLst/>
              </a:rPr>
              <a:t>of</a:t>
            </a:r>
            <a:r>
              <a:rPr lang="de-AT" dirty="0">
                <a:effectLst/>
              </a:rPr>
              <a:t> </a:t>
            </a:r>
            <a:r>
              <a:rPr lang="de-AT" dirty="0" err="1">
                <a:effectLst/>
              </a:rPr>
              <a:t>presentation</a:t>
            </a:r>
            <a:r>
              <a:rPr lang="de-AT" dirty="0">
                <a:solidFill>
                  <a:srgbClr val="002C70"/>
                </a:solidFill>
              </a:rPr>
              <a:t>: xx.05.2023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6BE9F5-58A0-5545-F557-0A8F2212C7A3}"/>
              </a:ext>
            </a:extLst>
          </p:cNvPr>
          <p:cNvSpPr txBox="1"/>
          <p:nvPr/>
        </p:nvSpPr>
        <p:spPr>
          <a:xfrm>
            <a:off x="105103" y="6169572"/>
            <a:ext cx="253299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baseline="30000"/>
              <a:t>1 </a:t>
            </a:r>
            <a:r>
              <a:rPr lang="de-DE" sz="1100">
                <a:hlinkClick r:id="rId2"/>
              </a:rPr>
              <a:t>lukas.prader@student.uibk.ac.at</a:t>
            </a:r>
            <a:r>
              <a:rPr lang="de-DE" sz="1100"/>
              <a:t> </a:t>
            </a:r>
          </a:p>
          <a:p>
            <a:r>
              <a:rPr lang="de-DE" sz="1100" baseline="30000"/>
              <a:t>2 </a:t>
            </a:r>
            <a:r>
              <a:rPr lang="de-DE" sz="1100">
                <a:hlinkClick r:id="rId3"/>
              </a:rPr>
              <a:t>andrija.djokic@student.uibk.ac.at</a:t>
            </a:r>
            <a:r>
              <a:rPr lang="de-DE" sz="1100"/>
              <a:t> </a:t>
            </a:r>
          </a:p>
          <a:p>
            <a:r>
              <a:rPr lang="de-DE" sz="1100" baseline="30000"/>
              <a:t>3 </a:t>
            </a:r>
            <a:r>
              <a:rPr lang="de-DE" sz="1100">
                <a:hlinkClick r:id="rId2"/>
              </a:rPr>
              <a:t>kemal.oenen@student.uibk.ac.at</a:t>
            </a:r>
            <a:r>
              <a:rPr lang="de-DE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7906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7E0CD3E-D7CA-179D-BECE-2180B5926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050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EE498BE-5656-D6B2-1EFB-EC2CE5248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389165" cy="4351338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899BF8B-A6BE-DFF7-3981-C20F252D2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Theoretical</a:t>
            </a:r>
            <a:r>
              <a:rPr lang="de-DE" dirty="0"/>
              <a:t> </a:t>
            </a:r>
            <a:r>
              <a:rPr lang="de-DE" dirty="0" err="1"/>
              <a:t>background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858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899BF8B-A6BE-DFF7-3981-C20F252D2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Motivation 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1614017F-EFB9-12FF-E65E-AD78E19390E2}"/>
              </a:ext>
            </a:extLst>
          </p:cNvPr>
          <p:cNvSpPr txBox="1"/>
          <p:nvPr/>
        </p:nvSpPr>
        <p:spPr>
          <a:xfrm>
            <a:off x="4943824" y="3869981"/>
            <a:ext cx="20424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b="1" dirty="0">
                <a:solidFill>
                  <a:srgbClr val="002D70"/>
                </a:solidFill>
              </a:rPr>
              <a:t>Goals: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5ADE22AB-5547-BB49-FD69-0BFC2B55436F}"/>
              </a:ext>
            </a:extLst>
          </p:cNvPr>
          <p:cNvSpPr txBox="1"/>
          <p:nvPr/>
        </p:nvSpPr>
        <p:spPr>
          <a:xfrm>
            <a:off x="2476960" y="4298897"/>
            <a:ext cx="7934004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de-DE" sz="2400" dirty="0">
              <a:solidFill>
                <a:srgbClr val="002C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6559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7B52B-F396-90F6-80CE-D8B79221F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de-DE" dirty="0"/>
              <a:t>Experimental </a:t>
            </a:r>
            <a:r>
              <a:rPr lang="de-DE" dirty="0" err="1"/>
              <a:t>setup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7986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7B52B-F396-90F6-80CE-D8B79221F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de-AT" dirty="0" err="1"/>
              <a:t>Results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8278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</Words>
  <Application>Microsoft Macintosh PowerPoint</Application>
  <PresentationFormat>Breitbild</PresentationFormat>
  <Paragraphs>14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Physics Laboratory 2 –  Experiment 6a: Heating pump</vt:lpstr>
      <vt:lpstr>Overview</vt:lpstr>
      <vt:lpstr>Theoretical background</vt:lpstr>
      <vt:lpstr>Motivation </vt:lpstr>
      <vt:lpstr>Experimental setup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Riccabona Jakob</dc:creator>
  <cp:lastModifiedBy>Kemal Önen</cp:lastModifiedBy>
  <cp:revision>5</cp:revision>
  <dcterms:created xsi:type="dcterms:W3CDTF">2021-11-20T13:03:09Z</dcterms:created>
  <dcterms:modified xsi:type="dcterms:W3CDTF">2023-05-11T09:34:32Z</dcterms:modified>
</cp:coreProperties>
</file>

<file path=docProps/thumbnail.jpeg>
</file>